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E4E35-ECFC-4A51-8C85-73803B6FC01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6029F95-1E36-4C77-B518-79476EE52FF8}">
      <dgm:prSet/>
      <dgm:spPr/>
      <dgm:t>
        <a:bodyPr/>
        <a:lstStyle/>
        <a:p>
          <a:pPr rtl="0"/>
          <a:r>
            <a:rPr lang="zh-TW" b="1" i="1" u="sng" dirty="0" smtClean="0">
              <a:solidFill>
                <a:schemeClr val="tx1"/>
              </a:solidFill>
            </a:rPr>
            <a:t>謝謝大家</a:t>
          </a:r>
          <a:endParaRPr lang="zh-TW" dirty="0">
            <a:solidFill>
              <a:schemeClr val="tx1"/>
            </a:solidFill>
          </a:endParaRPr>
        </a:p>
      </dgm:t>
    </dgm:pt>
    <dgm:pt modelId="{307A3B15-D3E1-47D5-9AF1-841F37869465}" type="parTrans" cxnId="{B6FF4C1A-4E64-40EA-8EAA-2D9AB4B6F04A}">
      <dgm:prSet/>
      <dgm:spPr/>
      <dgm:t>
        <a:bodyPr/>
        <a:lstStyle/>
        <a:p>
          <a:endParaRPr lang="zh-TW" altLang="en-US"/>
        </a:p>
      </dgm:t>
    </dgm:pt>
    <dgm:pt modelId="{A72A286F-5544-4A87-96B8-A39910603C15}" type="sibTrans" cxnId="{B6FF4C1A-4E64-40EA-8EAA-2D9AB4B6F04A}">
      <dgm:prSet/>
      <dgm:spPr/>
      <dgm:t>
        <a:bodyPr/>
        <a:lstStyle/>
        <a:p>
          <a:endParaRPr lang="zh-TW" altLang="en-US"/>
        </a:p>
      </dgm:t>
    </dgm:pt>
    <dgm:pt modelId="{3E2477CC-9118-4CB4-AD2A-E65C4CF851DA}">
      <dgm:prSet/>
      <dgm:spPr/>
      <dgm:t>
        <a:bodyPr/>
        <a:lstStyle/>
        <a:p>
          <a:r>
            <a:rPr lang="zh-TW" altLang="en-US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請把你神聖的一票投給</a:t>
          </a:r>
          <a:endParaRPr lang="zh-TW" altLang="en-US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937147-8758-4E84-A06C-0CEE69E22367}" type="parTrans" cxnId="{FA43D9AF-B41B-40E5-AAD2-00A87F513F86}">
      <dgm:prSet/>
      <dgm:spPr/>
      <dgm:t>
        <a:bodyPr/>
        <a:lstStyle/>
        <a:p>
          <a:endParaRPr lang="zh-TW" altLang="en-US"/>
        </a:p>
      </dgm:t>
    </dgm:pt>
    <dgm:pt modelId="{3DBAA28A-E023-487F-9807-5BB121682D3A}" type="sibTrans" cxnId="{FA43D9AF-B41B-40E5-AAD2-00A87F513F86}">
      <dgm:prSet/>
      <dgm:spPr/>
      <dgm:t>
        <a:bodyPr/>
        <a:lstStyle/>
        <a:p>
          <a:endParaRPr lang="zh-TW" altLang="en-US"/>
        </a:p>
      </dgm:t>
    </dgm:pt>
    <dgm:pt modelId="{54541B80-3B1B-4C31-86D5-9C388D3278CE}">
      <dgm:prSet/>
      <dgm:spPr/>
      <dgm:t>
        <a:bodyPr/>
        <a:lstStyle/>
        <a:p>
          <a:r>
            <a:rPr lang="en-US" altLang="zh-TW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TW" altLang="en-US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zh-TW" altLang="en-US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43B33-4ADF-4D0A-916E-221EE8CCCF6E}" type="parTrans" cxnId="{AC795EBC-A229-466A-8105-3FD8D3DC3B68}">
      <dgm:prSet/>
      <dgm:spPr/>
      <dgm:t>
        <a:bodyPr/>
        <a:lstStyle/>
        <a:p>
          <a:endParaRPr lang="zh-TW" altLang="en-US"/>
        </a:p>
      </dgm:t>
    </dgm:pt>
    <dgm:pt modelId="{D09FC1B0-7D06-47AB-97E9-C7860D243501}" type="sibTrans" cxnId="{AC795EBC-A229-466A-8105-3FD8D3DC3B68}">
      <dgm:prSet/>
      <dgm:spPr/>
      <dgm:t>
        <a:bodyPr/>
        <a:lstStyle/>
        <a:p>
          <a:endParaRPr lang="zh-TW" altLang="en-US"/>
        </a:p>
      </dgm:t>
    </dgm:pt>
    <dgm:pt modelId="{83F202C9-2509-49B2-BCC7-B9D3A16043C6}">
      <dgm:prSet/>
      <dgm:spPr/>
      <dgm:t>
        <a:bodyPr/>
        <a:lstStyle/>
        <a:p>
          <a:r>
            <a:rPr lang="zh-TW" altLang="en-US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徐明安</a:t>
          </a:r>
          <a:endParaRPr lang="zh-TW" altLang="en-US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32EF7-2A50-4327-A221-47BE20100CEB}" type="parTrans" cxnId="{9C1B7944-D498-4BFF-B3A8-78F55101AED4}">
      <dgm:prSet/>
      <dgm:spPr/>
      <dgm:t>
        <a:bodyPr/>
        <a:lstStyle/>
        <a:p>
          <a:endParaRPr lang="zh-TW" altLang="en-US"/>
        </a:p>
      </dgm:t>
    </dgm:pt>
    <dgm:pt modelId="{662D16A0-702F-42EB-9067-6A882FC3A648}" type="sibTrans" cxnId="{9C1B7944-D498-4BFF-B3A8-78F55101AED4}">
      <dgm:prSet/>
      <dgm:spPr/>
      <dgm:t>
        <a:bodyPr/>
        <a:lstStyle/>
        <a:p>
          <a:endParaRPr lang="zh-TW" altLang="en-US"/>
        </a:p>
      </dgm:t>
    </dgm:pt>
    <dgm:pt modelId="{CF08E07F-F376-4FB2-9A76-857CD22E3D89}" type="pres">
      <dgm:prSet presAssocID="{76BE4E35-ECFC-4A51-8C85-73803B6FC015}" presName="matrix" presStyleCnt="0">
        <dgm:presLayoutVars>
          <dgm:chMax val="1"/>
          <dgm:dir/>
          <dgm:resizeHandles val="exact"/>
        </dgm:presLayoutVars>
      </dgm:prSet>
      <dgm:spPr/>
    </dgm:pt>
    <dgm:pt modelId="{3DA686C7-D09B-480B-93BA-DF796D939E8D}" type="pres">
      <dgm:prSet presAssocID="{76BE4E35-ECFC-4A51-8C85-73803B6FC015}" presName="diamond" presStyleLbl="bgShp" presStyleIdx="0" presStyleCnt="1"/>
      <dgm:spPr/>
    </dgm:pt>
    <dgm:pt modelId="{370C186E-1DD5-4A1E-AEF9-0341B43BD5E8}" type="pres">
      <dgm:prSet presAssocID="{76BE4E35-ECFC-4A51-8C85-73803B6FC0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93A710-1A60-4264-ABF5-8E3130583D2E}" type="pres">
      <dgm:prSet presAssocID="{76BE4E35-ECFC-4A51-8C85-73803B6FC0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F60DFA-CEF8-44EC-AE85-BBB198E4B2C4}" type="pres">
      <dgm:prSet presAssocID="{76BE4E35-ECFC-4A51-8C85-73803B6FC0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4B7196-01CC-41FE-AFEF-27EFD47DE59E}" type="pres">
      <dgm:prSet presAssocID="{76BE4E35-ECFC-4A51-8C85-73803B6FC0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3973D55-BE62-4BCE-A2C1-F267B84FA1E8}" type="presOf" srcId="{26029F95-1E36-4C77-B518-79476EE52FF8}" destId="{370C186E-1DD5-4A1E-AEF9-0341B43BD5E8}" srcOrd="0" destOrd="0" presId="urn:microsoft.com/office/officeart/2005/8/layout/matrix3"/>
    <dgm:cxn modelId="{B6FF4C1A-4E64-40EA-8EAA-2D9AB4B6F04A}" srcId="{76BE4E35-ECFC-4A51-8C85-73803B6FC015}" destId="{26029F95-1E36-4C77-B518-79476EE52FF8}" srcOrd="0" destOrd="0" parTransId="{307A3B15-D3E1-47D5-9AF1-841F37869465}" sibTransId="{A72A286F-5544-4A87-96B8-A39910603C15}"/>
    <dgm:cxn modelId="{AC795EBC-A229-466A-8105-3FD8D3DC3B68}" srcId="{76BE4E35-ECFC-4A51-8C85-73803B6FC015}" destId="{54541B80-3B1B-4C31-86D5-9C388D3278CE}" srcOrd="2" destOrd="0" parTransId="{15D43B33-4ADF-4D0A-916E-221EE8CCCF6E}" sibTransId="{D09FC1B0-7D06-47AB-97E9-C7860D243501}"/>
    <dgm:cxn modelId="{680BFE72-2F1B-4C74-B9B3-DC4B3A0151EC}" type="presOf" srcId="{54541B80-3B1B-4C31-86D5-9C388D3278CE}" destId="{ACF60DFA-CEF8-44EC-AE85-BBB198E4B2C4}" srcOrd="0" destOrd="0" presId="urn:microsoft.com/office/officeart/2005/8/layout/matrix3"/>
    <dgm:cxn modelId="{9C1B7944-D498-4BFF-B3A8-78F55101AED4}" srcId="{76BE4E35-ECFC-4A51-8C85-73803B6FC015}" destId="{83F202C9-2509-49B2-BCC7-B9D3A16043C6}" srcOrd="3" destOrd="0" parTransId="{81232EF7-2A50-4327-A221-47BE20100CEB}" sibTransId="{662D16A0-702F-42EB-9067-6A882FC3A648}"/>
    <dgm:cxn modelId="{37B03162-E15C-413C-9476-53BD79A29671}" type="presOf" srcId="{83F202C9-2509-49B2-BCC7-B9D3A16043C6}" destId="{244B7196-01CC-41FE-AFEF-27EFD47DE59E}" srcOrd="0" destOrd="0" presId="urn:microsoft.com/office/officeart/2005/8/layout/matrix3"/>
    <dgm:cxn modelId="{FA43D9AF-B41B-40E5-AAD2-00A87F513F86}" srcId="{76BE4E35-ECFC-4A51-8C85-73803B6FC015}" destId="{3E2477CC-9118-4CB4-AD2A-E65C4CF851DA}" srcOrd="1" destOrd="0" parTransId="{AA937147-8758-4E84-A06C-0CEE69E22367}" sibTransId="{3DBAA28A-E023-487F-9807-5BB121682D3A}"/>
    <dgm:cxn modelId="{0ED157AE-4340-4BC6-A824-0228E8736BBB}" type="presOf" srcId="{3E2477CC-9118-4CB4-AD2A-E65C4CF851DA}" destId="{5A93A710-1A60-4264-ABF5-8E3130583D2E}" srcOrd="0" destOrd="0" presId="urn:microsoft.com/office/officeart/2005/8/layout/matrix3"/>
    <dgm:cxn modelId="{7FDC744E-422F-472E-8470-B5D49B853FCA}" type="presOf" srcId="{76BE4E35-ECFC-4A51-8C85-73803B6FC015}" destId="{CF08E07F-F376-4FB2-9A76-857CD22E3D89}" srcOrd="0" destOrd="0" presId="urn:microsoft.com/office/officeart/2005/8/layout/matrix3"/>
    <dgm:cxn modelId="{1EEA5C96-F8A6-4BFD-B987-D78C4BC58078}" type="presParOf" srcId="{CF08E07F-F376-4FB2-9A76-857CD22E3D89}" destId="{3DA686C7-D09B-480B-93BA-DF796D939E8D}" srcOrd="0" destOrd="0" presId="urn:microsoft.com/office/officeart/2005/8/layout/matrix3"/>
    <dgm:cxn modelId="{522FB13B-1C29-4E66-B492-DE8E768BECE6}" type="presParOf" srcId="{CF08E07F-F376-4FB2-9A76-857CD22E3D89}" destId="{370C186E-1DD5-4A1E-AEF9-0341B43BD5E8}" srcOrd="1" destOrd="0" presId="urn:microsoft.com/office/officeart/2005/8/layout/matrix3"/>
    <dgm:cxn modelId="{66C01239-8C6E-4990-B265-595E40854E95}" type="presParOf" srcId="{CF08E07F-F376-4FB2-9A76-857CD22E3D89}" destId="{5A93A710-1A60-4264-ABF5-8E3130583D2E}" srcOrd="2" destOrd="0" presId="urn:microsoft.com/office/officeart/2005/8/layout/matrix3"/>
    <dgm:cxn modelId="{49FE9576-29F4-40F1-B10B-115082B27B79}" type="presParOf" srcId="{CF08E07F-F376-4FB2-9A76-857CD22E3D89}" destId="{ACF60DFA-CEF8-44EC-AE85-BBB198E4B2C4}" srcOrd="3" destOrd="0" presId="urn:microsoft.com/office/officeart/2005/8/layout/matrix3"/>
    <dgm:cxn modelId="{6BEB854D-5A9B-4DA6-8E29-280650D11D74}" type="presParOf" srcId="{CF08E07F-F376-4FB2-9A76-857CD22E3D89}" destId="{244B7196-01CC-41FE-AFEF-27EFD47DE5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86C7-D09B-480B-93BA-DF796D939E8D}">
      <dsp:nvSpPr>
        <dsp:cNvPr id="0" name=""/>
        <dsp:cNvSpPr/>
      </dsp:nvSpPr>
      <dsp:spPr>
        <a:xfrm>
          <a:off x="1497326" y="0"/>
          <a:ext cx="5602015" cy="560201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C186E-1DD5-4A1E-AEF9-0341B43BD5E8}">
      <dsp:nvSpPr>
        <dsp:cNvPr id="0" name=""/>
        <dsp:cNvSpPr/>
      </dsp:nvSpPr>
      <dsp:spPr>
        <a:xfrm>
          <a:off x="2029517" y="532191"/>
          <a:ext cx="2184785" cy="2184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i="1" u="sng" kern="1200" dirty="0" smtClean="0">
              <a:solidFill>
                <a:schemeClr val="tx1"/>
              </a:solidFill>
            </a:rPr>
            <a:t>謝謝大家</a:t>
          </a:r>
          <a:endParaRPr lang="zh-TW" sz="2900" kern="1200" dirty="0">
            <a:solidFill>
              <a:schemeClr val="tx1"/>
            </a:solidFill>
          </a:endParaRPr>
        </a:p>
      </dsp:txBody>
      <dsp:txXfrm>
        <a:off x="2136169" y="638843"/>
        <a:ext cx="1971481" cy="1971481"/>
      </dsp:txXfrm>
    </dsp:sp>
    <dsp:sp modelId="{5A93A710-1A60-4264-ABF5-8E3130583D2E}">
      <dsp:nvSpPr>
        <dsp:cNvPr id="0" name=""/>
        <dsp:cNvSpPr/>
      </dsp:nvSpPr>
      <dsp:spPr>
        <a:xfrm>
          <a:off x="4382364" y="532191"/>
          <a:ext cx="2184785" cy="2184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請把你神聖的一票投給</a:t>
          </a:r>
          <a:endParaRPr lang="zh-TW" altLang="en-US" sz="29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9016" y="638843"/>
        <a:ext cx="1971481" cy="1971481"/>
      </dsp:txXfrm>
    </dsp:sp>
    <dsp:sp modelId="{ACF60DFA-CEF8-44EC-AE85-BBB198E4B2C4}">
      <dsp:nvSpPr>
        <dsp:cNvPr id="0" name=""/>
        <dsp:cNvSpPr/>
      </dsp:nvSpPr>
      <dsp:spPr>
        <a:xfrm>
          <a:off x="2029517" y="2885037"/>
          <a:ext cx="2184785" cy="2184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TW" altLang="en-US" sz="29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號</a:t>
          </a:r>
          <a:endParaRPr lang="zh-TW" altLang="en-US" sz="29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6169" y="2991689"/>
        <a:ext cx="1971481" cy="1971481"/>
      </dsp:txXfrm>
    </dsp:sp>
    <dsp:sp modelId="{244B7196-01CC-41FE-AFEF-27EFD47DE59E}">
      <dsp:nvSpPr>
        <dsp:cNvPr id="0" name=""/>
        <dsp:cNvSpPr/>
      </dsp:nvSpPr>
      <dsp:spPr>
        <a:xfrm>
          <a:off x="4382364" y="2885037"/>
          <a:ext cx="2184785" cy="2184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徐明安</a:t>
          </a:r>
          <a:endParaRPr lang="zh-TW" altLang="en-US" sz="29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9016" y="2991689"/>
        <a:ext cx="1971481" cy="1971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b="1" i="1" dirty="0" smtClean="0">
                <a:solidFill>
                  <a:schemeClr val="tx1"/>
                </a:solidFill>
              </a:rPr>
              <a:t>2021</a:t>
            </a:r>
            <a:r>
              <a:rPr lang="zh-TW" altLang="en-US" b="1" i="1" dirty="0" smtClean="0">
                <a:solidFill>
                  <a:schemeClr val="tx1"/>
                </a:solidFill>
              </a:rPr>
              <a:t>年自治市小市長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號候選人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i="1" u="sng" dirty="0" smtClean="0">
                <a:solidFill>
                  <a:schemeClr val="tx1"/>
                </a:solidFill>
              </a:rPr>
              <a:t>—</a:t>
            </a:r>
            <a:r>
              <a:rPr lang="zh-TW" altLang="en-US" sz="3600" i="1" u="sng" dirty="0" smtClean="0">
                <a:solidFill>
                  <a:schemeClr val="tx1"/>
                </a:solidFill>
              </a:rPr>
              <a:t>徐明安</a:t>
            </a:r>
            <a:endParaRPr lang="zh-TW" altLang="en-US" sz="3600" i="1" u="sng" dirty="0">
              <a:solidFill>
                <a:schemeClr val="tx1"/>
              </a:solidFill>
            </a:endParaRPr>
          </a:p>
        </p:txBody>
      </p:sp>
      <p:sp>
        <p:nvSpPr>
          <p:cNvPr id="4" name="流程圖: 接點 3"/>
          <p:cNvSpPr/>
          <p:nvPr/>
        </p:nvSpPr>
        <p:spPr>
          <a:xfrm flipH="1">
            <a:off x="3039607" y="3230267"/>
            <a:ext cx="630619" cy="8198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 smtClean="0">
                <a:solidFill>
                  <a:schemeClr val="tx1"/>
                </a:solidFill>
              </a:rPr>
              <a:t>4</a:t>
            </a:r>
            <a:endParaRPr lang="zh-TW" altLang="en-US" sz="6000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5" y="349903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/>
              <a:t>姓名：徐明安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班級：</a:t>
            </a:r>
            <a:r>
              <a:rPr lang="en-US" altLang="zh-TW" sz="4000" dirty="0" smtClean="0"/>
              <a:t>503</a:t>
            </a:r>
          </a:p>
          <a:p>
            <a:pPr marL="0" indent="0">
              <a:buNone/>
            </a:pPr>
            <a:r>
              <a:rPr lang="zh-TW" altLang="en-US" sz="4000" dirty="0" smtClean="0"/>
              <a:t>性別：男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年齡：</a:t>
            </a:r>
            <a:r>
              <a:rPr lang="en-US" altLang="zh-TW" sz="4000" dirty="0" smtClean="0"/>
              <a:t>11</a:t>
            </a:r>
          </a:p>
          <a:p>
            <a:pPr marL="0" indent="0">
              <a:buNone/>
            </a:pP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95" y="609600"/>
            <a:ext cx="3287905" cy="5249917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77334" y="609600"/>
            <a:ext cx="3783724" cy="125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候選人介紹</a:t>
            </a:r>
          </a:p>
          <a:p>
            <a:pPr algn="ctr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7531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4000" dirty="0"/>
              <a:t>每學期獲頒學習成績表現優異。</a:t>
            </a:r>
          </a:p>
          <a:p>
            <a:pPr lvl="0"/>
            <a:r>
              <a:rPr lang="zh-TW" altLang="zh-TW" sz="4000" dirty="0"/>
              <a:t>二至四年級皆獲選為班級模範生。</a:t>
            </a:r>
          </a:p>
          <a:p>
            <a:r>
              <a:rPr lang="zh-TW" altLang="zh-TW" sz="4000" dirty="0"/>
              <a:t>歷年擔任班級幹部為同學服務</a:t>
            </a:r>
            <a:endParaRPr lang="zh-TW" altLang="en-US" sz="4000" dirty="0"/>
          </a:p>
        </p:txBody>
      </p:sp>
      <p:sp>
        <p:nvSpPr>
          <p:cNvPr id="6" name="圓角矩形 5"/>
          <p:cNvSpPr/>
          <p:nvPr/>
        </p:nvSpPr>
        <p:spPr>
          <a:xfrm>
            <a:off x="677334" y="665379"/>
            <a:ext cx="1797852" cy="1209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經歷</a:t>
            </a:r>
          </a:p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6" y="4500561"/>
            <a:ext cx="2143125" cy="2143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86" y="4544733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56" y="45005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8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娛樂</a:t>
            </a:r>
            <a:endParaRPr lang="en-US" altLang="zh-TW" sz="4000" dirty="0" smtClean="0"/>
          </a:p>
          <a:p>
            <a:r>
              <a:rPr lang="zh-TW" altLang="en-US" sz="4000" dirty="0"/>
              <a:t>衛</a:t>
            </a:r>
            <a:r>
              <a:rPr lang="zh-TW" altLang="en-US" sz="4000" dirty="0" smtClean="0"/>
              <a:t>生</a:t>
            </a:r>
            <a:endParaRPr lang="en-US" altLang="zh-TW" sz="4000" dirty="0" smtClean="0"/>
          </a:p>
          <a:p>
            <a:r>
              <a:rPr lang="zh-TW" altLang="en-US" sz="4000" dirty="0"/>
              <a:t>其</a:t>
            </a:r>
            <a:r>
              <a:rPr lang="zh-TW" altLang="en-US" sz="4000" dirty="0" smtClean="0"/>
              <a:t>它</a:t>
            </a:r>
            <a:endParaRPr lang="en-US" altLang="zh-TW" sz="4000" dirty="0" smtClean="0"/>
          </a:p>
          <a:p>
            <a:pPr marL="0" indent="0">
              <a:buNone/>
            </a:pPr>
            <a:endParaRPr lang="zh-TW" altLang="en-US" sz="4000" dirty="0"/>
          </a:p>
        </p:txBody>
      </p:sp>
      <p:sp>
        <p:nvSpPr>
          <p:cNvPr id="4" name="圓角矩形 3"/>
          <p:cNvSpPr/>
          <p:nvPr/>
        </p:nvSpPr>
        <p:spPr>
          <a:xfrm>
            <a:off x="677334" y="490483"/>
            <a:ext cx="3311342" cy="1439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證件總類</a:t>
            </a:r>
          </a:p>
          <a:p>
            <a:pPr algn="ctr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05" y="2820987"/>
            <a:ext cx="3627110" cy="36271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28" y="1039812"/>
            <a:ext cx="3901767" cy="27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sz="4000" dirty="0" smtClean="0"/>
          </a:p>
          <a:p>
            <a:r>
              <a:rPr lang="zh-TW" altLang="zh-TW" sz="4000" dirty="0"/>
              <a:t>舉辦桌遊或電競比賽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r>
              <a:rPr lang="zh-TW" altLang="zh-TW" sz="4000" dirty="0" smtClean="0"/>
              <a:t>午餐時間播放音樂或接送心情點播。</a:t>
            </a:r>
            <a:endParaRPr lang="en-US" altLang="zh-TW" sz="4000" dirty="0" smtClean="0"/>
          </a:p>
          <a:p>
            <a:pPr lvl="0"/>
            <a:r>
              <a:rPr lang="zh-TW" altLang="zh-TW" sz="4000" dirty="0" smtClean="0"/>
              <a:t>增設遊戲器材，例如</a:t>
            </a:r>
            <a:r>
              <a:rPr lang="en-US" altLang="zh-TW" sz="4000" dirty="0" smtClean="0"/>
              <a:t>:</a:t>
            </a:r>
            <a:r>
              <a:rPr lang="zh-TW" altLang="zh-TW" sz="4000" dirty="0" smtClean="0"/>
              <a:t>泡泡足球。</a:t>
            </a:r>
          </a:p>
          <a:p>
            <a:pPr lvl="0"/>
            <a:r>
              <a:rPr lang="zh-TW" altLang="zh-TW" sz="4000" dirty="0" smtClean="0"/>
              <a:t>特殊節日舉辦相關活動，例如</a:t>
            </a:r>
            <a:r>
              <a:rPr lang="en-US" altLang="zh-TW" sz="4000" dirty="0" smtClean="0"/>
              <a:t>:</a:t>
            </a:r>
            <a:r>
              <a:rPr lang="zh-TW" altLang="zh-TW" sz="4000" dirty="0" smtClean="0"/>
              <a:t>兒童節每節下課多五分鐘，教師節老師換我做。</a:t>
            </a:r>
          </a:p>
          <a:p>
            <a:endParaRPr lang="zh-TW" altLang="en-US" sz="4000" dirty="0"/>
          </a:p>
        </p:txBody>
      </p:sp>
      <p:sp>
        <p:nvSpPr>
          <p:cNvPr id="4" name="圓角矩形 3"/>
          <p:cNvSpPr/>
          <p:nvPr/>
        </p:nvSpPr>
        <p:spPr>
          <a:xfrm>
            <a:off x="677334" y="574566"/>
            <a:ext cx="2459421" cy="1355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娛樂</a:t>
            </a:r>
          </a:p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19" y="459827"/>
            <a:ext cx="2092216" cy="20922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93" y="1135062"/>
            <a:ext cx="2867025" cy="1590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58" y="357950"/>
            <a:ext cx="2505075" cy="18288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95" y="15454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6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/>
              <a:t>廁所增設衛生紙。</a:t>
            </a:r>
            <a:endParaRPr lang="zh-TW" altLang="en-US" sz="4000" dirty="0"/>
          </a:p>
        </p:txBody>
      </p:sp>
      <p:sp>
        <p:nvSpPr>
          <p:cNvPr id="4" name="圓角矩形 3"/>
          <p:cNvSpPr/>
          <p:nvPr/>
        </p:nvSpPr>
        <p:spPr>
          <a:xfrm>
            <a:off x="677334" y="513255"/>
            <a:ext cx="2459421" cy="1513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衛生</a:t>
            </a:r>
          </a:p>
          <a:p>
            <a:pPr algn="ctr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21" y="2664371"/>
            <a:ext cx="3890581" cy="38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0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4000" dirty="0" smtClean="0"/>
              <a:t>上課前一分鐘設預備鐘聲。</a:t>
            </a:r>
          </a:p>
          <a:p>
            <a:pPr lvl="0"/>
            <a:r>
              <a:rPr lang="zh-TW" altLang="zh-TW" sz="4000" dirty="0" smtClean="0"/>
              <a:t>爭取學生能參與午餐菜色的討論，讓大家吃得開心又健康。</a:t>
            </a:r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77334" y="599803"/>
            <a:ext cx="2664373" cy="1560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其它</a:t>
            </a:r>
          </a:p>
          <a:p>
            <a:pPr algn="ctr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60" y="4405410"/>
            <a:ext cx="2573064" cy="20584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09" y="41009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21177156"/>
              </p:ext>
            </p:extLst>
          </p:nvPr>
        </p:nvGraphicFramePr>
        <p:xfrm>
          <a:off x="-1529839" y="604343"/>
          <a:ext cx="8596668" cy="560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05" y="472966"/>
            <a:ext cx="3399754" cy="57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6888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239</Words>
  <Application>Microsoft Office PowerPoint</Application>
  <PresentationFormat>寬螢幕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Trebuchet MS</vt:lpstr>
      <vt:lpstr>Wingdings 3</vt:lpstr>
      <vt:lpstr>多面向</vt:lpstr>
      <vt:lpstr>2021年自治市小市長    號候選人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2021年自治市小市長    號候選人</dc:title>
  <dc:creator>Windows 使用者</dc:creator>
  <cp:lastModifiedBy>Windows 使用者</cp:lastModifiedBy>
  <cp:revision>10</cp:revision>
  <dcterms:created xsi:type="dcterms:W3CDTF">2021-05-05T00:21:25Z</dcterms:created>
  <dcterms:modified xsi:type="dcterms:W3CDTF">2021-05-05T05:53:32Z</dcterms:modified>
</cp:coreProperties>
</file>